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8681" y="813392"/>
            <a:ext cx="10616119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主日學的學生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</a:rPr>
              <a:t>Brightly Shine for Jesus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0621" y="56281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主日學的學生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Chu-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oh  e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當做光的燈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e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As Christ’s young disciples,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We must shine always,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6292" y="631221"/>
            <a:ext cx="8915400" cy="60286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榮光上帝聖名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seng-mia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從祂教示行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Than  I    ka-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Praising God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’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name holy,</a:t>
            </a: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Foll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’-wing in His way.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3941" y="5475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尚有許多孩子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choe-choe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gin-a,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未識主的名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Be bat Chu  e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Many children know not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of the Savior’s love;</a:t>
            </a:r>
          </a:p>
        </p:txBody>
      </p:sp>
    </p:spTree>
    <p:extLst>
      <p:ext uri="{BB962C8B-B14F-4D97-AF65-F5344CB8AC3E}">
        <p14:creationId xmlns:p14="http://schemas.microsoft.com/office/powerpoint/2010/main" val="3966755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1052" y="600741"/>
            <a:ext cx="8915400" cy="60286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當用好話招呼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ho-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-ho,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領行天路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-lo.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We must call and lead them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above.</a:t>
            </a:r>
          </a:p>
        </p:txBody>
      </p:sp>
    </p:spTree>
    <p:extLst>
      <p:ext uri="{BB962C8B-B14F-4D97-AF65-F5344CB8AC3E}">
        <p14:creationId xmlns:p14="http://schemas.microsoft.com/office/powerpoint/2010/main" val="1121229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4901" y="59329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主日學的學生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Chu-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oh  e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當有好品行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u ho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phin-heng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young disciples,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Must be good and kind,</a:t>
            </a:r>
          </a:p>
        </p:txBody>
      </p:sp>
    </p:spTree>
    <p:extLst>
      <p:ext uri="{BB962C8B-B14F-4D97-AF65-F5344CB8AC3E}">
        <p14:creationId xmlns:p14="http://schemas.microsoft.com/office/powerpoint/2010/main" val="1986146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0612" y="631221"/>
            <a:ext cx="8915400" cy="60286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講話都當誠實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Kong-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-sit,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各項當正直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-tit,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our words be honest,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True in heart and mind.</a:t>
            </a:r>
          </a:p>
        </p:txBody>
      </p:sp>
    </p:spTree>
    <p:extLst>
      <p:ext uri="{BB962C8B-B14F-4D97-AF65-F5344CB8AC3E}">
        <p14:creationId xmlns:p14="http://schemas.microsoft.com/office/powerpoint/2010/main" val="2669989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2541" y="57805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不論所做所行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Put-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榮光主的名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Chu  e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what-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ev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-er duties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name we must praise,</a:t>
            </a:r>
          </a:p>
        </p:txBody>
      </p:sp>
    </p:spTree>
    <p:extLst>
      <p:ext uri="{BB962C8B-B14F-4D97-AF65-F5344CB8AC3E}">
        <p14:creationId xmlns:p14="http://schemas.microsoft.com/office/powerpoint/2010/main" val="2082351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9172" y="615981"/>
            <a:ext cx="8915400" cy="60286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各日祈禱吟詩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ki-  to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來讚美祂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Lai    o-   lo     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Oft-in prayer and singing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Spending our days.</a:t>
            </a:r>
          </a:p>
        </p:txBody>
      </p:sp>
    </p:spTree>
    <p:extLst>
      <p:ext uri="{BB962C8B-B14F-4D97-AF65-F5344CB8AC3E}">
        <p14:creationId xmlns:p14="http://schemas.microsoft.com/office/powerpoint/2010/main" val="210752831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1188</TotalTime>
  <Words>309</Words>
  <Application>Microsoft Office PowerPoint</Application>
  <PresentationFormat>Widescreen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DFKai-SB</vt:lpstr>
      <vt:lpstr>Arial</vt:lpstr>
      <vt:lpstr>Candara</vt:lpstr>
      <vt:lpstr>Century Gothic</vt:lpstr>
      <vt:lpstr>Wingdings 3</vt:lpstr>
      <vt:lpstr>Wisp</vt:lpstr>
      <vt:lpstr>主日學的學生  Brightly Shine for Jesus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154</cp:revision>
  <dcterms:created xsi:type="dcterms:W3CDTF">2020-01-10T06:25:13Z</dcterms:created>
  <dcterms:modified xsi:type="dcterms:W3CDTF">2021-06-18T03:24:04Z</dcterms:modified>
</cp:coreProperties>
</file>